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7"/>
  </p:notesMasterIdLst>
  <p:sldIdLst>
    <p:sldId id="256" r:id="rId2"/>
    <p:sldId id="303" r:id="rId3"/>
    <p:sldId id="315" r:id="rId4"/>
    <p:sldId id="280" r:id="rId5"/>
    <p:sldId id="293" r:id="rId6"/>
    <p:sldId id="282" r:id="rId7"/>
    <p:sldId id="294" r:id="rId8"/>
    <p:sldId id="304" r:id="rId9"/>
    <p:sldId id="295" r:id="rId10"/>
    <p:sldId id="305" r:id="rId11"/>
    <p:sldId id="296" r:id="rId12"/>
    <p:sldId id="308" r:id="rId13"/>
    <p:sldId id="297" r:id="rId14"/>
    <p:sldId id="309" r:id="rId15"/>
    <p:sldId id="298" r:id="rId16"/>
    <p:sldId id="310" r:id="rId17"/>
    <p:sldId id="299" r:id="rId18"/>
    <p:sldId id="307" r:id="rId19"/>
    <p:sldId id="300" r:id="rId20"/>
    <p:sldId id="311" r:id="rId21"/>
    <p:sldId id="281" r:id="rId22"/>
    <p:sldId id="312" r:id="rId23"/>
    <p:sldId id="283" r:id="rId24"/>
    <p:sldId id="314" r:id="rId25"/>
    <p:sldId id="30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714" autoAdjust="0"/>
  </p:normalViewPr>
  <p:slideViewPr>
    <p:cSldViewPr snapToGrid="0" snapToObjects="1">
      <p:cViewPr>
        <p:scale>
          <a:sx n="59" d="100"/>
          <a:sy n="59" d="100"/>
        </p:scale>
        <p:origin x="-1544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0AA04-A9A9-4B45-9BB2-C2A5F1DED3A3}" type="datetimeFigureOut">
              <a:rPr lang="en-US" smtClean="0"/>
              <a:t>12/10/14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D567DB-59DD-1849-BB52-2298076F3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714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D567DB-59DD-1849-BB52-2298076F30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44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12/10/14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71450"/>
            <a:ext cx="7772400" cy="1780108"/>
          </a:xfrm>
        </p:spPr>
        <p:txBody>
          <a:bodyPr/>
          <a:lstStyle/>
          <a:p>
            <a:r>
              <a:rPr lang="fr-FR" dirty="0" smtClean="0"/>
              <a:t>Unit</a:t>
            </a:r>
            <a:r>
              <a:rPr lang="fr-FR" dirty="0" smtClean="0"/>
              <a:t>é 3- Les fruits et les légumes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3851"/>
            <a:ext cx="6400800" cy="1473200"/>
          </a:xfrm>
        </p:spPr>
        <p:txBody>
          <a:bodyPr>
            <a:normAutofit/>
          </a:bodyPr>
          <a:lstStyle/>
          <a:p>
            <a:endParaRPr lang="fr-FR" sz="3600" i="1" dirty="0"/>
          </a:p>
        </p:txBody>
      </p:sp>
    </p:spTree>
    <p:extLst>
      <p:ext uri="{BB962C8B-B14F-4D97-AF65-F5344CB8AC3E}">
        <p14:creationId xmlns:p14="http://schemas.microsoft.com/office/powerpoint/2010/main" val="3542127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155" y="2539801"/>
            <a:ext cx="5511157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2. </a:t>
            </a:r>
            <a:r>
              <a:rPr lang="en-US" sz="6000" dirty="0" err="1" smtClean="0"/>
              <a:t>Une</a:t>
            </a:r>
            <a:r>
              <a:rPr lang="en-US" sz="6000" dirty="0" smtClean="0"/>
              <a:t> </a:t>
            </a:r>
            <a:r>
              <a:rPr lang="en-US" sz="6000" dirty="0" err="1" smtClean="0"/>
              <a:t>pomme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4030804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19" y="624188"/>
            <a:ext cx="8245207" cy="589750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1231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155" y="2539801"/>
            <a:ext cx="5575741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3. </a:t>
            </a:r>
            <a:r>
              <a:rPr lang="en-US" sz="6000" dirty="0" err="1" smtClean="0"/>
              <a:t>Une</a:t>
            </a:r>
            <a:r>
              <a:rPr lang="en-US" sz="6000" dirty="0" smtClean="0"/>
              <a:t> orange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182781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ricot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87" y="968087"/>
            <a:ext cx="8395904" cy="566122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113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99318" y="2539801"/>
            <a:ext cx="6049356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4. Des haricots </a:t>
            </a:r>
            <a:r>
              <a:rPr lang="en-US" sz="6000" smtClean="0"/>
              <a:t>verts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380854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551" y="236761"/>
            <a:ext cx="8387328" cy="628362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574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155" y="2539801"/>
            <a:ext cx="5446573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5. </a:t>
            </a:r>
            <a:r>
              <a:rPr lang="en-US" sz="6000" dirty="0" err="1" smtClean="0"/>
              <a:t>Une</a:t>
            </a:r>
            <a:r>
              <a:rPr lang="en-US" sz="6000" dirty="0" smtClean="0"/>
              <a:t> fraise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76028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24" y="429743"/>
            <a:ext cx="8971776" cy="597030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9641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156" y="2539801"/>
            <a:ext cx="4843790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6. Des raisins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876721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19" y="1528186"/>
            <a:ext cx="8611183" cy="512680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738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696" y="1571232"/>
            <a:ext cx="8072984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Petit </a:t>
            </a:r>
            <a:r>
              <a:rPr lang="en-US" sz="2800" dirty="0" err="1" smtClean="0"/>
              <a:t>jeu</a:t>
            </a:r>
            <a:r>
              <a:rPr lang="en-US" sz="2800" dirty="0" smtClean="0"/>
              <a:t>: les </a:t>
            </a:r>
            <a:r>
              <a:rPr lang="en-US" sz="2800" dirty="0" err="1" smtClean="0"/>
              <a:t>régles</a:t>
            </a:r>
            <a:endParaRPr lang="en-US" sz="2800" dirty="0" smtClean="0"/>
          </a:p>
          <a:p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err="1" smtClean="0"/>
              <a:t>J’ai</a:t>
            </a:r>
            <a:r>
              <a:rPr lang="en-US" sz="2800" dirty="0" smtClean="0"/>
              <a:t> </a:t>
            </a:r>
            <a:r>
              <a:rPr lang="en-US" sz="2800" dirty="0" err="1" smtClean="0"/>
              <a:t>caché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photo derrière des </a:t>
            </a:r>
            <a:r>
              <a:rPr lang="en-US" sz="2800" dirty="0" err="1" smtClean="0"/>
              <a:t>carrés</a:t>
            </a:r>
            <a:r>
              <a:rPr lang="en-US" sz="2800" dirty="0" smtClean="0"/>
              <a:t>. </a:t>
            </a:r>
          </a:p>
          <a:p>
            <a:pPr marL="514350" indent="-514350">
              <a:buAutoNum type="arabicPeriod"/>
            </a:pP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avez</a:t>
            </a:r>
            <a:r>
              <a:rPr lang="en-US" sz="2800" dirty="0" smtClean="0"/>
              <a:t> vu </a:t>
            </a:r>
            <a:r>
              <a:rPr lang="en-US" sz="2800" dirty="0" err="1" smtClean="0"/>
              <a:t>cette</a:t>
            </a:r>
            <a:r>
              <a:rPr lang="en-US" sz="2800" dirty="0" smtClean="0"/>
              <a:t> photo </a:t>
            </a:r>
            <a:r>
              <a:rPr lang="en-US" sz="2800" dirty="0" err="1" smtClean="0"/>
              <a:t>sur</a:t>
            </a:r>
            <a:r>
              <a:rPr lang="en-US" sz="2800" dirty="0" smtClean="0"/>
              <a:t> le WIKI. </a:t>
            </a:r>
          </a:p>
          <a:p>
            <a:pPr marL="514350" indent="-514350">
              <a:buAutoNum type="arabicPeriod"/>
            </a:pP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devez</a:t>
            </a:r>
            <a:r>
              <a:rPr lang="en-US" sz="2800" dirty="0" smtClean="0"/>
              <a:t> </a:t>
            </a:r>
            <a:r>
              <a:rPr lang="en-US" sz="2800" dirty="0" err="1" smtClean="0"/>
              <a:t>deviner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.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Le premier </a:t>
            </a:r>
            <a:r>
              <a:rPr lang="en-US" sz="2800" dirty="0" err="1" smtClean="0"/>
              <a:t>groupe</a:t>
            </a:r>
            <a:r>
              <a:rPr lang="en-US" sz="2800" dirty="0" smtClean="0"/>
              <a:t> qui  a </a:t>
            </a:r>
            <a:r>
              <a:rPr lang="en-US" sz="2800" dirty="0" err="1" smtClean="0"/>
              <a:t>trouvé</a:t>
            </a:r>
            <a:r>
              <a:rPr lang="en-US" sz="2800" dirty="0" smtClean="0"/>
              <a:t> a </a:t>
            </a:r>
            <a:r>
              <a:rPr lang="en-US" sz="2800" dirty="0" err="1" smtClean="0"/>
              <a:t>gagné</a:t>
            </a:r>
            <a:r>
              <a:rPr lang="en-US" sz="2800" dirty="0" smtClean="0"/>
              <a:t> un point.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err="1" smtClean="0"/>
              <a:t>Faites</a:t>
            </a:r>
            <a:r>
              <a:rPr lang="en-US" sz="2800" dirty="0" smtClean="0"/>
              <a:t> des </a:t>
            </a:r>
            <a:r>
              <a:rPr lang="en-US" sz="2800" dirty="0" err="1" smtClean="0"/>
              <a:t>groupes</a:t>
            </a:r>
            <a:r>
              <a:rPr lang="en-US" sz="2800" dirty="0" smtClean="0"/>
              <a:t> de 2 0u 3 et </a:t>
            </a:r>
            <a:r>
              <a:rPr lang="en-US" sz="2800" dirty="0" err="1" smtClean="0"/>
              <a:t>prenez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feuille</a:t>
            </a:r>
            <a:r>
              <a:rPr lang="en-US" sz="2800" dirty="0" smtClean="0"/>
              <a:t>. </a:t>
            </a:r>
          </a:p>
          <a:p>
            <a:pPr marL="514350" indent="-514350">
              <a:buAutoNum type="arabicPeriod"/>
            </a:pP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81255" y="519276"/>
            <a:ext cx="7077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/>
              <a:t>L’image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cachée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863343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155" y="2539801"/>
            <a:ext cx="5597269" cy="193899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7. Des pommes de </a:t>
            </a:r>
            <a:r>
              <a:rPr lang="en-US" sz="6000" dirty="0" err="1" smtClean="0"/>
              <a:t>terre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277779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35" y="516570"/>
            <a:ext cx="8503543" cy="583293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4598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156" y="2539801"/>
            <a:ext cx="5231294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8. Un citron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04232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19" y="636916"/>
            <a:ext cx="8689611" cy="571258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328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155" y="2539801"/>
            <a:ext cx="5704909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9. Des </a:t>
            </a:r>
            <a:r>
              <a:rPr lang="en-US" sz="6000" dirty="0" err="1" smtClean="0"/>
              <a:t>cerises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709505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FR" sz="11500" dirty="0" smtClean="0"/>
              <a:t>FIN!</a:t>
            </a:r>
            <a:endParaRPr lang="fr-FR" sz="11500" dirty="0"/>
          </a:p>
        </p:txBody>
      </p:sp>
    </p:spTree>
    <p:extLst>
      <p:ext uri="{BB962C8B-B14F-4D97-AF65-F5344CB8AC3E}">
        <p14:creationId xmlns:p14="http://schemas.microsoft.com/office/powerpoint/2010/main" val="1052157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696" y="1571232"/>
            <a:ext cx="8804934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smtClean="0"/>
              <a:t>A picture is hidden behind the squares.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You have seen this picture on the WIKI.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I am going to make square disappeared one at a time, showing only part of the picture.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You need to guess what the picture is.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The first group to guess what it is has won a point.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smtClean="0"/>
              <a:t>You need to form group of 3 or 4. One answer by groups . </a:t>
            </a:r>
          </a:p>
          <a:p>
            <a:pPr marL="514350" indent="-514350">
              <a:buAutoNum type="arabicPeriod"/>
            </a:pP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81255" y="519276"/>
            <a:ext cx="7077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err="1" smtClean="0"/>
              <a:t>L’image</a:t>
            </a:r>
            <a:r>
              <a:rPr lang="en-US" sz="4400" b="1" dirty="0" smtClean="0"/>
              <a:t> </a:t>
            </a:r>
            <a:r>
              <a:rPr lang="en-US" sz="4400" b="1" dirty="0" err="1" smtClean="0"/>
              <a:t>cachée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689498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445" y="169333"/>
            <a:ext cx="8920450" cy="5630334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Action Button: Help 4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9871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696" y="1571232"/>
            <a:ext cx="80729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Petit </a:t>
            </a:r>
            <a:r>
              <a:rPr lang="en-US" sz="2800" dirty="0" err="1" smtClean="0"/>
              <a:t>jeu</a:t>
            </a:r>
            <a:r>
              <a:rPr lang="en-US" sz="2800" dirty="0" smtClean="0"/>
              <a:t>: les </a:t>
            </a:r>
            <a:r>
              <a:rPr lang="en-US" sz="2800" dirty="0" err="1" smtClean="0"/>
              <a:t>régles</a:t>
            </a:r>
            <a:endParaRPr lang="en-US" sz="2800" dirty="0" smtClean="0"/>
          </a:p>
          <a:p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err="1" smtClean="0"/>
              <a:t>J’ai</a:t>
            </a:r>
            <a:r>
              <a:rPr lang="en-US" sz="2800" dirty="0" smtClean="0"/>
              <a:t> </a:t>
            </a:r>
            <a:r>
              <a:rPr lang="en-US" sz="2800" dirty="0" err="1" smtClean="0"/>
              <a:t>caché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photo de fruits </a:t>
            </a:r>
            <a:r>
              <a:rPr lang="en-US" sz="2800" dirty="0" err="1" smtClean="0"/>
              <a:t>ou</a:t>
            </a:r>
            <a:r>
              <a:rPr lang="en-US" sz="2800" dirty="0" smtClean="0"/>
              <a:t> </a:t>
            </a:r>
            <a:r>
              <a:rPr lang="en-US" sz="2800" dirty="0" err="1" smtClean="0"/>
              <a:t>légumes</a:t>
            </a:r>
            <a:r>
              <a:rPr lang="en-US" sz="2800" dirty="0" smtClean="0"/>
              <a:t>.</a:t>
            </a:r>
          </a:p>
          <a:p>
            <a:pPr marL="514350" indent="-514350">
              <a:buAutoNum type="arabicPeriod"/>
            </a:pP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devez</a:t>
            </a:r>
            <a:r>
              <a:rPr lang="en-US" sz="2800" dirty="0" smtClean="0"/>
              <a:t> </a:t>
            </a:r>
            <a:r>
              <a:rPr lang="en-US" sz="2800" dirty="0" err="1" smtClean="0"/>
              <a:t>deviner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. 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Le premier </a:t>
            </a:r>
            <a:r>
              <a:rPr lang="en-US" sz="2800" dirty="0" err="1" smtClean="0"/>
              <a:t>groupe</a:t>
            </a:r>
            <a:r>
              <a:rPr lang="en-US" sz="2800" dirty="0" smtClean="0"/>
              <a:t> a </a:t>
            </a:r>
            <a:r>
              <a:rPr lang="en-US" sz="2800" dirty="0" err="1" smtClean="0"/>
              <a:t>trouvé</a:t>
            </a:r>
            <a:r>
              <a:rPr lang="en-US" sz="2800" dirty="0" smtClean="0"/>
              <a:t> a </a:t>
            </a:r>
            <a:r>
              <a:rPr lang="en-US" sz="2800" dirty="0" err="1" smtClean="0"/>
              <a:t>gagné</a:t>
            </a:r>
            <a:r>
              <a:rPr lang="en-US" sz="2800" dirty="0" smtClean="0"/>
              <a:t> un point.</a:t>
            </a:r>
          </a:p>
          <a:p>
            <a:pPr marL="514350" indent="-514350">
              <a:buAutoNum type="arabicPeriod"/>
            </a:pPr>
            <a:endParaRPr lang="en-US" sz="2800" dirty="0"/>
          </a:p>
          <a:p>
            <a:pPr marL="514350" indent="-514350">
              <a:buAutoNum type="arabicPeriod"/>
            </a:pPr>
            <a:r>
              <a:rPr lang="en-US" sz="2800" dirty="0" err="1" smtClean="0"/>
              <a:t>Faites</a:t>
            </a:r>
            <a:r>
              <a:rPr lang="en-US" sz="2800" dirty="0" smtClean="0"/>
              <a:t> des </a:t>
            </a:r>
            <a:r>
              <a:rPr lang="en-US" sz="2800" dirty="0" err="1" smtClean="0"/>
              <a:t>groupes</a:t>
            </a:r>
            <a:r>
              <a:rPr lang="en-US" sz="2800" dirty="0" smtClean="0"/>
              <a:t> de 2 0u 3 et </a:t>
            </a:r>
            <a:r>
              <a:rPr lang="en-US" sz="2800" dirty="0" err="1" smtClean="0"/>
              <a:t>prenez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fueille</a:t>
            </a:r>
            <a:r>
              <a:rPr lang="en-US" sz="2800" dirty="0" smtClean="0"/>
              <a:t>. </a:t>
            </a:r>
          </a:p>
          <a:p>
            <a:pPr marL="514350" indent="-514350">
              <a:buAutoNum type="arabicPeriod"/>
            </a:pP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81255" y="519276"/>
            <a:ext cx="7077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Les fruits et les </a:t>
            </a:r>
            <a:r>
              <a:rPr lang="en-US" sz="4400" b="1" dirty="0" err="1" smtClean="0"/>
              <a:t>légumes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5296259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156" y="2539801"/>
            <a:ext cx="3745864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On y </a:t>
            </a:r>
            <a:r>
              <a:rPr lang="en-US" sz="6000" dirty="0" err="1" smtClean="0"/>
              <a:t>va</a:t>
            </a:r>
            <a:r>
              <a:rPr lang="en-US" sz="6000" dirty="0" smtClean="0"/>
              <a:t>? 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668237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70" y="1162282"/>
            <a:ext cx="8683837" cy="53429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1255" y="266405"/>
            <a:ext cx="7077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Les fruits et les </a:t>
            </a:r>
            <a:r>
              <a:rPr lang="en-US" sz="4400" b="1" dirty="0" err="1" smtClean="0"/>
              <a:t>légumes</a:t>
            </a:r>
            <a:endParaRPr lang="en-US" sz="4400" b="1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68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45155" y="2539801"/>
            <a:ext cx="5640325" cy="101566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1. Des </a:t>
            </a:r>
            <a:r>
              <a:rPr lang="en-US" sz="6000" dirty="0" err="1" smtClean="0"/>
              <a:t>carottes</a:t>
            </a:r>
            <a:r>
              <a:rPr lang="en-US" sz="6000" dirty="0" smtClean="0"/>
              <a:t> 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3770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64" y="1355995"/>
            <a:ext cx="8417430" cy="5278550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450696"/>
          </a:xfrm>
        </p:spPr>
        <p:txBody>
          <a:bodyPr/>
          <a:lstStyle/>
          <a:p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07215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ocabulaire - l'image caché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Vocabulaire - l'image cachée.potx</Template>
  <TotalTime>138</TotalTime>
  <Words>236</Words>
  <Application>Microsoft Macintosh PowerPoint</Application>
  <PresentationFormat>On-screen Show (4:3)</PresentationFormat>
  <Paragraphs>40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Vocabulaire - l'image cachée</vt:lpstr>
      <vt:lpstr>Unité 3- Les fruits et les légumes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FIN!</vt:lpstr>
    </vt:vector>
  </TitlesOfParts>
  <Company>Joel Barlow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4 – Unité 2</dc:title>
  <dc:creator>Edouard Smith</dc:creator>
  <cp:lastModifiedBy>Viviane Grebert</cp:lastModifiedBy>
  <cp:revision>25</cp:revision>
  <dcterms:created xsi:type="dcterms:W3CDTF">2013-12-08T19:27:41Z</dcterms:created>
  <dcterms:modified xsi:type="dcterms:W3CDTF">2014-12-10T23:30:49Z</dcterms:modified>
</cp:coreProperties>
</file>